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8" r:id="rId10"/>
    <p:sldId id="269" r:id="rId11"/>
    <p:sldId id="270" r:id="rId12"/>
    <p:sldId id="264" r:id="rId13"/>
    <p:sldId id="266" r:id="rId14"/>
    <p:sldId id="265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1938" y="1746738"/>
            <a:ext cx="9945390" cy="2438867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 с дошкольниками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4591" y="4185606"/>
            <a:ext cx="4288769" cy="1465385"/>
          </a:xfrm>
        </p:spPr>
        <p:txBody>
          <a:bodyPr>
            <a:normAutofit fontScale="85000" lnSpcReduction="20000"/>
          </a:bodyPr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Выполнила: Цыкало М.И.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Воспитатель высшей квалификационной категории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МАОУ «Прогимназия №81»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</a:rPr>
              <a:t>Г. </a:t>
            </a:r>
            <a:r>
              <a:rPr lang="ru-RU" dirty="0" err="1" smtClean="0">
                <a:solidFill>
                  <a:schemeClr val="tx1"/>
                </a:solidFill>
              </a:rPr>
              <a:t>сЫКТЫВКАРА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5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un9-9.userapi.com/c857436/v857436052/17222d/X6w8rgGNq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8" y="820616"/>
            <a:ext cx="4010282" cy="52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88831" y="920344"/>
            <a:ext cx="4993907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Раз – два – три – четыре – пять,    /разгибать </a:t>
            </a:r>
            <a:r>
              <a:rPr lang="ru-RU" dirty="0" err="1" smtClean="0">
                <a:latin typeface="Open Sans"/>
              </a:rPr>
              <a:t>палцы</a:t>
            </a:r>
            <a:r>
              <a:rPr lang="ru-RU" dirty="0" smtClean="0">
                <a:latin typeface="Open Sans"/>
              </a:rPr>
              <a:t> </a:t>
            </a:r>
            <a:r>
              <a:rPr lang="ru-RU" dirty="0">
                <a:latin typeface="Open Sans"/>
              </a:rPr>
              <a:t>по одному/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Вышли пальцы погулять,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Этот пальчик самый сильный, самый толстый и большой.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Этот пальчик для того, чтоб показывать его.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Этот пальчик самый длинный и стоит он в середине.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Этот пальчик безымянный, он избалованный самый.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А мизинчик, хоть и мал, очень ловок и </a:t>
            </a:r>
            <a:r>
              <a:rPr lang="ru-RU" dirty="0" smtClean="0">
                <a:latin typeface="Open Sans"/>
              </a:rPr>
              <a:t>удал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11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sun9-19.userapi.com/c856128/v856128052/1f17f5/_N4y2W4-E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09" y="1242647"/>
            <a:ext cx="4607168" cy="410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53200" y="550220"/>
            <a:ext cx="542778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u="sng" dirty="0"/>
              <a:t>На правой руке</a:t>
            </a:r>
            <a:r>
              <a:rPr lang="ru-RU" u="sng" dirty="0" smtClean="0"/>
              <a:t>:</a:t>
            </a:r>
          </a:p>
          <a:p>
            <a:pPr fontAlgn="base">
              <a:lnSpc>
                <a:spcPct val="150000"/>
              </a:lnSpc>
            </a:pPr>
            <a:r>
              <a:rPr lang="ru-RU" dirty="0" smtClean="0">
                <a:latin typeface="Open Sans"/>
              </a:rPr>
              <a:t>Этот </a:t>
            </a:r>
            <a:r>
              <a:rPr lang="ru-RU" dirty="0">
                <a:latin typeface="Open Sans"/>
              </a:rPr>
              <a:t>малыш-Илюша, (на большой палец)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Этот малыш-Ванюша, (указательный)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Этот малыш-Алеша,  (средний)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Этот малыш-Антоша, (безымянный)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А меньшего малыша зовут Мишуткой друзья. (мизинец)</a:t>
            </a:r>
          </a:p>
          <a:p>
            <a:pPr fontAlgn="base">
              <a:lnSpc>
                <a:spcPct val="150000"/>
              </a:lnSpc>
            </a:pPr>
            <a:r>
              <a:rPr lang="ru-RU" u="sng" dirty="0">
                <a:latin typeface="Open Sans"/>
              </a:rPr>
              <a:t>На левой руке:</a:t>
            </a:r>
            <a:endParaRPr lang="ru-RU" dirty="0">
              <a:latin typeface="Open Sans"/>
            </a:endParaRP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Эта малышка-Танюша, (на большой палец)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Эта малышка-Ксюша,   (указательный)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Эта малышка-Маша,   (средний)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Эта малышка-Даша,   (безымянный)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А меньшую зовут Наташа.   (мизинец)</a:t>
            </a:r>
            <a:endParaRPr lang="ru-RU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70747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un9-19.userapi.com/c857728/v857728052/15f7df/T81oqr4FPx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862" y="1031633"/>
            <a:ext cx="3812961" cy="48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4954" y="2051538"/>
            <a:ext cx="461889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Ходит ежик без </a:t>
            </a:r>
            <a:r>
              <a:rPr lang="ru-RU" dirty="0" smtClean="0">
                <a:latin typeface="Open Sans"/>
              </a:rPr>
              <a:t>дорожек,</a:t>
            </a:r>
            <a:endParaRPr lang="ru-RU" dirty="0">
              <a:latin typeface="Open Sans"/>
            </a:endParaRP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Не бежит ни от кого.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С головы до ножек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Весь в иголках ежик.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Как же взять его?</a:t>
            </a:r>
            <a:endParaRPr lang="ru-RU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5121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37138" y="333137"/>
            <a:ext cx="10351477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работе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таких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нетрадиционных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педагогических технологий, как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повышает иммунитет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формирует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детей, педагогов и родителей ценностные ориентации, направленные на сохранение и укрепление здоровья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педагога с детьми: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Пальчиковая гимнастика;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Рассказывание сказок;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Совершенствование навыков пространственной ориентации;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Использование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массажера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выполнении гимнастики, ОРУ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взаимодействия педагога с родителями: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Консультации «Применение Су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терапии»;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Индивидуальные консультации по применению Су –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терапии в домашних условиях;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3. Анкетирование родителей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Формы взаимодействия с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педагогами: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Презентация на педсовете.</a:t>
            </a:r>
          </a:p>
          <a:p>
            <a:endParaRPr lang="ru-RU" sz="20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06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0857" y="557558"/>
            <a:ext cx="9905998" cy="147857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Су –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одним из эффективных приемов, обеспечивающих развитие познавательной, эмоционально-волевой сфер ребенка и плодотворно воздействует на весь организм в целом.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0857" y="1902016"/>
            <a:ext cx="9905999" cy="393895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дети проявляют интерес к пальчиковой гимнастике с использованием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осуществляется благоприятное воздействие на весь организм;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увеличился словарный запас детей, речь детей стала более эмоциональной и выразительной.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возросла речевая активность детей в различных видах деятельности;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дети используют пальчиковую гимнастику в повседневной жизни;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развиваются произвольное поведение, внимание, память, речь и другие психические процессы, необходимые для становления полноценной учебной деятельности.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 После применения самомассажа шариками Су –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прослеживается снижение заболеваемости у детей.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21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008" y="-17068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Используемая литература: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474" y="844062"/>
            <a:ext cx="9905999" cy="439615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1. Воробьева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Т.А., 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Крупенчук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О.И. Мяч и речь. – СПб.: Дельта, 2001.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2. Вопросы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терапии и практики Су–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 терапии Серии книг по Су–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терапии (Пак 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Чжэ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, Су–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Академия,2009)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Ивчатова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Л.А. Су-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терапия в коррекционно-педагогической работе с детьми // Логопед - 2010. №1. - с. 36-38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4. Нетрадиционные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методики в коррекционной педагогике ( Составитель 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М.А.Поваляева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, Ростов- на-Дону; Феникс, 2006)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Навицкая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О. П. «Ум на кончиках пальцев» Москва: «Сова», 2006;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6. Су–</a:t>
            </a:r>
            <a:r>
              <a:rPr lang="ru-RU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терапия в 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коррекционно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– практической работе с детьми (</a:t>
            </a:r>
            <a:r>
              <a:rPr lang="ru-RU" sz="7200" dirty="0" err="1">
                <a:latin typeface="Arial" panose="020B0604020202020204" pitchFamily="34" charset="0"/>
                <a:cs typeface="Arial" panose="020B0604020202020204" pitchFamily="34" charset="0"/>
              </a:rPr>
              <a:t>Л.А.Ивчатова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 – Логопед – 2010, №1)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7. Лопухина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И. С. Логопедия, 550 занимательных упражнений для развития речи: пособие для логопедов и родителей. – М.: Аквариум, 1995.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Цвынтарный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В. В. Играем пальчиками и развиваем речь. – СПб. Издательство «Лань», 2002.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Шанина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С. Е., Гаврилова А. М. «Играем пальчиками — развиваем речь» Москва, 2008.</a:t>
            </a:r>
          </a:p>
          <a:p>
            <a:pPr marL="0" indent="0" algn="just">
              <a:buNone/>
            </a:pP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Швайко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Г. С. Игры и игровые упражнения для развития речи. – М., 1983</a:t>
            </a:r>
            <a:r>
              <a:rPr lang="ru-RU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14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3026"/>
          </a:xfrm>
        </p:spPr>
        <p:txBody>
          <a:bodyPr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627695"/>
            <a:ext cx="9905999" cy="35417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dirty="0"/>
              <a:t>	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здоровья детей -  одна из основных проблем в современном обществе. Дошкольный возраст наиболее ответственный этап в жизни каждого человека. Именно в этом возрастном периоде закладываются основы здоровья. В настоящее время идёт постоянный поиск новых и совершенствование старых форм, средств и методов оздоровления детей в условиях дошкольных образовательных учреждений. Одним из таких методов является 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3493477"/>
            <a:ext cx="9905999" cy="229772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переводе с корейского дословно означает Су – кисть,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стопа.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Сл-3 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Су-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корейским профессором Пак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1986 году,  обладает высокой эффективностью, безопасностью и простотой, базируется на традиционной акупунктуре и восточной медицине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самооздоровления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30" name="Picture 6" descr="Точки здоров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03" y="991578"/>
            <a:ext cx="2837815" cy="22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очки опорно-двигательного аппарата на ушной раков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203" y="991577"/>
            <a:ext cx="2779208" cy="22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avatars.mds.yandex.net/get-zen_doc/1132604/pub_5c655e0a21690600aef5c340_5c6565a16516eb00b33dd0ba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991577"/>
            <a:ext cx="2903091" cy="22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7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7" y="218986"/>
            <a:ext cx="10497312" cy="52284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Оздоровительный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эффект предлагаемого метода основан на том, что на теле человека имеются системы соответствия - участки тела, куда проецируется анатомическое строение человека в уменьшенном виде. Организм и системы соответствия активно взаимодействуют. Малейшая патология в органе отражается в зоне его проекции, а стимуляция этой зоны оказывает нормализующее действие на орган. Иными словами на кистях и стопах располагаются системы высокоактивных точек соответствия всем органам и участкам тела. Следовательно, воздействуя на определенные точки, можно влиять на соответствующий этой точке орган человека. 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	   Например, тело человека имеет 5 условно отдельных частей: голова, две руки и две ноги. И у кисти руки, и у стопы ноги — по 5 пальцев, которые соответствуют 5 частям тела. Это сходство наглядно можно представить, рассмотрев собственную кисть. Максимально отставленный большой палец — это голова, мизинец и указательный пальцы — руки, а средний и безымянный —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ноги.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otravmah.online/wp-content/uploads/9/6/1/961b3bbb642c17356594d17fa63fb42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385" y="3945062"/>
            <a:ext cx="2872154" cy="271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dou30-korkino.ucoz.ru/graffiti/folder1/su-dzhok_na_sajt_10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631" y="7874187"/>
            <a:ext cx="2137123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frbi-ross.ru/wp-content/uploads/2019/12/78b81d360e063cbb393fc060996700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26" y="3945062"/>
            <a:ext cx="4154927" cy="26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4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8656" y="394653"/>
            <a:ext cx="9302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Из предлагаемых су-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массажеров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наиболее приемлемым считается использование шариков с шипами и массажные металлические кольца, так как работа с ними не требует специальной подготовки и доступна для самостоятельного использования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массажера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ребенком.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https://sun9-11.userapi.com/c857536/v857536052/1754c0/9Ehd0r_0a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6930" y="2092498"/>
            <a:ext cx="3297118" cy="459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66.userapi.com/c200716/v200716052/5dfe8/QOnvapZY4e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25001" y="2192217"/>
            <a:ext cx="3297116" cy="439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3015" y="0"/>
            <a:ext cx="1021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Неоспоримыми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достоинствами 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Су–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терапии являются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Высокая эффективность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при правильном применении наступает выраженный эффект.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Абсолютная безопасность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неправильное применение никогда не наносит вред – оно просто неэффективно.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Универсальность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Су–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использовать как и педагоги в своей работе, так и родители с детьми в домашних условиях.</a:t>
            </a:r>
          </a:p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Простота применения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– для получения результата проводить стимуляцию биологически активных точек с помощью Су–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шариков (они свободно продаются в аптеках и не требуют больших затрат).</a:t>
            </a:r>
          </a:p>
          <a:p>
            <a:pPr algn="just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Занимаясь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Джок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ДОУ, мы можем решить несколько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одновременно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Воздействие на биологически активные точки организма ребенка.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Лечение внутренних органов, нормализацию работы организма в целом.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мелкой моторики рук;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связной речи, автоматизировании звуков, стимулирование речевых зон коры головного мозга;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памяти, внимания;</a:t>
            </a:r>
          </a:p>
          <a:p>
            <a:pPr marL="457200" algn="just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иммунитета.</a:t>
            </a: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8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993" y="870577"/>
            <a:ext cx="9970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Применение:</a:t>
            </a:r>
          </a:p>
          <a:p>
            <a:pPr algn="ctr">
              <a:spcAft>
                <a:spcPts val="750"/>
              </a:spcAft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вращение массажного шарика между ладонями по часовой стрелке и против часовой стрелки (круговые движения);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катать в ладонях вперёд и назад по всей поверхности (прямые движения</a:t>
            </a:r>
            <a:r>
              <a:rPr lang="ru-RU" sz="20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);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6" descr="https://sun9-37.userapi.com/c205516/v205516052/5bea6/0POl4hw9H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040" y="3158632"/>
            <a:ext cx="3881831" cy="29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10.userapi.com/c853524/v853524052/1eba9c/SaVWOfUAhQ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620" y="3158632"/>
            <a:ext cx="4021018" cy="29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09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6.userapi.com/c856132/v856132052/1e525e/CSRJOP3tL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09" y="2976348"/>
            <a:ext cx="4266795" cy="320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600" y="915748"/>
            <a:ext cx="9835662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-попеременно сжимать шарик кончиками пальцев; -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750"/>
              </a:spcAft>
            </a:pPr>
            <a:r>
              <a:rPr lang="ru-RU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сжимать шарик в кулачок от 5 до 10 раз, затем раскрыть ладонь полностью, разведя пальцы в стороны удерживать его в центре ладони 5 или 10 секунд (точечные движения).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un9-26.userapi.com/c857336/v857336479/d4a87/C35TCDSgUc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2" y="2976348"/>
            <a:ext cx="4642339" cy="320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38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4.userapi.com/c204624/v204624479/62007/Ft5DB5eej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07" y="772014"/>
            <a:ext cx="3974124" cy="51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80739" y="1640126"/>
            <a:ext cx="4349260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Я мячом круги катаю,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Взад-вперед его гоняю.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Им поглажу я ладошку.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Будто я сметаю крошку,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И сожму его немножко,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Как сжимает лапу кошка,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Каждым пальцем мяч прижму,</a:t>
            </a:r>
          </a:p>
          <a:p>
            <a:pPr fontAlgn="base">
              <a:lnSpc>
                <a:spcPct val="150000"/>
              </a:lnSpc>
            </a:pPr>
            <a:r>
              <a:rPr lang="ru-RU" dirty="0">
                <a:latin typeface="Open Sans"/>
              </a:rPr>
              <a:t>И другой рукой начну.</a:t>
            </a:r>
            <a:endParaRPr lang="ru-RU" b="0" i="0" dirty="0"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3532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158</TotalTime>
  <Words>337</Words>
  <Application>Microsoft Office PowerPoint</Application>
  <PresentationFormat>Широкоэкранный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Open Sans</vt:lpstr>
      <vt:lpstr>Times New Roman</vt:lpstr>
      <vt:lpstr>Trebuchet MS</vt:lpstr>
      <vt:lpstr>Tw Cen MT</vt:lpstr>
      <vt:lpstr>Контур</vt:lpstr>
      <vt:lpstr>Су-джок в работе с дошкольниками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Таким образом, Су – Джок является  одним из эффективных приемов, обеспечивающих развитие познавательной, эмоционально-волевой сфер ребенка и плодотворно воздействует на весь организм в целом. </vt:lpstr>
      <vt:lpstr>Используемая литература: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Су-джок терапия в работе с дошкольниками</dc:title>
  <dc:creator>Asus</dc:creator>
  <cp:lastModifiedBy>Asus</cp:lastModifiedBy>
  <cp:revision>19</cp:revision>
  <dcterms:created xsi:type="dcterms:W3CDTF">2020-02-08T07:50:53Z</dcterms:created>
  <dcterms:modified xsi:type="dcterms:W3CDTF">2020-02-23T16:46:19Z</dcterms:modified>
</cp:coreProperties>
</file>